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02" y="-6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4C9B7-D15A-4A28-BFD0-F895BE5495E4}" type="datetimeFigureOut">
              <a:rPr lang="en-GB" smtClean="0"/>
              <a:t>04/02/2015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F36F-9BAA-4BEB-8F89-C7598DA68F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156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4C9B7-D15A-4A28-BFD0-F895BE5495E4}" type="datetimeFigureOut">
              <a:rPr lang="en-GB" smtClean="0"/>
              <a:t>04/02/2015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F36F-9BAA-4BEB-8F89-C7598DA68F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260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4C9B7-D15A-4A28-BFD0-F895BE5495E4}" type="datetimeFigureOut">
              <a:rPr lang="en-GB" smtClean="0"/>
              <a:t>04/02/2015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F36F-9BAA-4BEB-8F89-C7598DA68F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1303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4C9B7-D15A-4A28-BFD0-F895BE5495E4}" type="datetimeFigureOut">
              <a:rPr lang="en-GB" smtClean="0"/>
              <a:t>04/02/2015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F36F-9BAA-4BEB-8F89-C7598DA68F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041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4C9B7-D15A-4A28-BFD0-F895BE5495E4}" type="datetimeFigureOut">
              <a:rPr lang="en-GB" smtClean="0"/>
              <a:t>04/02/2015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F36F-9BAA-4BEB-8F89-C7598DA68F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178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4C9B7-D15A-4A28-BFD0-F895BE5495E4}" type="datetimeFigureOut">
              <a:rPr lang="en-GB" smtClean="0"/>
              <a:t>04/02/2015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F36F-9BAA-4BEB-8F89-C7598DA68F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103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4C9B7-D15A-4A28-BFD0-F895BE5495E4}" type="datetimeFigureOut">
              <a:rPr lang="en-GB" smtClean="0"/>
              <a:t>04/02/2015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F36F-9BAA-4BEB-8F89-C7598DA68F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699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4C9B7-D15A-4A28-BFD0-F895BE5495E4}" type="datetimeFigureOut">
              <a:rPr lang="en-GB" smtClean="0"/>
              <a:t>04/02/2015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F36F-9BAA-4BEB-8F89-C7598DA68F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755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4C9B7-D15A-4A28-BFD0-F895BE5495E4}" type="datetimeFigureOut">
              <a:rPr lang="en-GB" smtClean="0"/>
              <a:t>04/02/2015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F36F-9BAA-4BEB-8F89-C7598DA68F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092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4C9B7-D15A-4A28-BFD0-F895BE5495E4}" type="datetimeFigureOut">
              <a:rPr lang="en-GB" smtClean="0"/>
              <a:t>04/02/2015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F36F-9BAA-4BEB-8F89-C7598DA68F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21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4C9B7-D15A-4A28-BFD0-F895BE5495E4}" type="datetimeFigureOut">
              <a:rPr lang="en-GB" smtClean="0"/>
              <a:t>04/02/2015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F36F-9BAA-4BEB-8F89-C7598DA68F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783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4C9B7-D15A-4A28-BFD0-F895BE5495E4}" type="datetimeFigureOut">
              <a:rPr lang="en-GB" smtClean="0"/>
              <a:t>04/02/2015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AF36F-9BAA-4BEB-8F89-C7598DA68F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561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1441807"/>
            <a:ext cx="77768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Splice II </a:t>
            </a:r>
            <a:br>
              <a:rPr lang="en-GB" sz="6600" dirty="0" smtClean="0">
                <a:solidFill>
                  <a:schemeClr val="bg1"/>
                </a:solidFill>
                <a:latin typeface="Berlin Sans FB" panose="020E0602020502020306" pitchFamily="34" charset="0"/>
              </a:rPr>
            </a:br>
            <a:r>
              <a:rPr lang="en-GB" sz="66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Narrative frames</a:t>
            </a:r>
            <a:br>
              <a:rPr lang="en-GB" sz="6600" dirty="0" smtClean="0">
                <a:solidFill>
                  <a:schemeClr val="bg1"/>
                </a:solidFill>
                <a:latin typeface="Berlin Sans FB" panose="020E0602020502020306" pitchFamily="34" charset="0"/>
              </a:rPr>
            </a:br>
            <a:r>
              <a:rPr lang="en-GB" sz="66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and Christmas Stories</a:t>
            </a:r>
            <a:endParaRPr lang="en-GB" sz="66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28728"/>
            <a:ext cx="6400800" cy="1752600"/>
          </a:xfrm>
        </p:spPr>
        <p:txBody>
          <a:bodyPr/>
          <a:lstStyle/>
          <a:p>
            <a:r>
              <a:rPr lang="en-GB" sz="4000" dirty="0" smtClean="0">
                <a:solidFill>
                  <a:schemeClr val="bg1"/>
                </a:solidFill>
              </a:rPr>
              <a:t>Anne Chapman KCL</a:t>
            </a:r>
            <a:endParaRPr lang="en-GB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44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276225"/>
            <a:ext cx="8572500" cy="630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30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6128" y="228600"/>
            <a:ext cx="3009210" cy="648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63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" y="1364052"/>
            <a:ext cx="3985260" cy="15981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480" y="1344881"/>
            <a:ext cx="4181208" cy="15951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82" y="3139440"/>
            <a:ext cx="3985260" cy="17221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479" y="3118967"/>
            <a:ext cx="4098341" cy="17408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1" y="5038780"/>
            <a:ext cx="3985259" cy="16695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479" y="5038781"/>
            <a:ext cx="4098341" cy="16851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272" y="149496"/>
            <a:ext cx="1732598" cy="11259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340" y="191405"/>
            <a:ext cx="2481263" cy="105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54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224" y="185647"/>
            <a:ext cx="3287553" cy="648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11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72440"/>
            <a:ext cx="77048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‘We did not discover them in a garret or cellar; they were not left by a mysterious stranger in a carpet-bag with spectacles; they were not related to us by a fellow-lodger who turned out to be our long-lost brother […] nothing of this kind about them.’</a:t>
            </a:r>
          </a:p>
          <a:p>
            <a:pPr algn="r"/>
            <a:r>
              <a:rPr lang="en-GB" sz="2800" i="1" dirty="0" err="1" smtClean="0">
                <a:solidFill>
                  <a:schemeClr val="bg1"/>
                </a:solidFill>
                <a:latin typeface="Berlin Sans FB" panose="020E0602020502020306" pitchFamily="34" charset="0"/>
              </a:rPr>
              <a:t>Beeton’s</a:t>
            </a:r>
            <a:r>
              <a:rPr lang="en-GB" sz="2800" i="1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 Christmas Annual </a:t>
            </a:r>
            <a:r>
              <a:rPr lang="en-GB" sz="28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 1866</a:t>
            </a:r>
            <a:endParaRPr lang="en-GB" sz="2800" i="1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" y="4258093"/>
            <a:ext cx="4042410" cy="19711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030" y="4261395"/>
            <a:ext cx="4149090" cy="196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05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10" y="307543"/>
            <a:ext cx="7886700" cy="627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34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8000"/>
          </a:blip>
          <a:stretch>
            <a:fillRect/>
          </a:stretch>
        </p:blipFill>
        <p:spPr>
          <a:xfrm>
            <a:off x="411481" y="157859"/>
            <a:ext cx="2902072" cy="58634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9272" y="1687857"/>
            <a:ext cx="4659340" cy="34292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1480" y="6021288"/>
            <a:ext cx="4617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Holmes and Moriarty fighting over the </a:t>
            </a:r>
            <a:r>
              <a:rPr lang="en-GB" sz="1600" dirty="0" err="1" smtClean="0">
                <a:solidFill>
                  <a:schemeClr val="bg1"/>
                </a:solidFill>
                <a:latin typeface="Berlin Sans FB" panose="020E0602020502020306" pitchFamily="34" charset="0"/>
              </a:rPr>
              <a:t>Reichenbach</a:t>
            </a:r>
            <a:r>
              <a:rPr lang="en-GB" sz="16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 Falls. Illustration by Sidney Paget. </a:t>
            </a:r>
            <a:r>
              <a:rPr lang="en-GB" sz="1600" i="1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Strand Magazine</a:t>
            </a:r>
            <a:r>
              <a:rPr lang="en-GB" sz="16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 December 1893</a:t>
            </a:r>
            <a:endParaRPr lang="en-GB" sz="16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67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78</Words>
  <Application>Microsoft Office PowerPoint</Application>
  <PresentationFormat>On-screen Show (4:3)</PresentationFormat>
  <Paragraphs>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Cassie</dc:creator>
  <cp:lastModifiedBy>Cassie</cp:lastModifiedBy>
  <cp:revision>1</cp:revision>
  <dcterms:created xsi:type="dcterms:W3CDTF">2015-02-04T16:59:56Z</dcterms:created>
  <dcterms:modified xsi:type="dcterms:W3CDTF">2015-02-04T17:01:50Z</dcterms:modified>
</cp:coreProperties>
</file>