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62B37-5553-44B8-B56C-D8C9290A2B03}" type="datetimeFigureOut">
              <a:rPr lang="en-GB" smtClean="0"/>
              <a:t>07/10/2016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7E374-253D-4A45-B33C-C845B7495E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030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62B37-5553-44B8-B56C-D8C9290A2B03}" type="datetimeFigureOut">
              <a:rPr lang="en-GB" smtClean="0"/>
              <a:t>07/10/2016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7E374-253D-4A45-B33C-C845B7495E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696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62B37-5553-44B8-B56C-D8C9290A2B03}" type="datetimeFigureOut">
              <a:rPr lang="en-GB" smtClean="0"/>
              <a:t>07/10/2016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7E374-253D-4A45-B33C-C845B7495E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952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62B37-5553-44B8-B56C-D8C9290A2B03}" type="datetimeFigureOut">
              <a:rPr lang="en-GB" smtClean="0"/>
              <a:t>07/10/2016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7E374-253D-4A45-B33C-C845B7495E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493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62B37-5553-44B8-B56C-D8C9290A2B03}" type="datetimeFigureOut">
              <a:rPr lang="en-GB" smtClean="0"/>
              <a:t>07/10/2016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7E374-253D-4A45-B33C-C845B7495E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049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62B37-5553-44B8-B56C-D8C9290A2B03}" type="datetimeFigureOut">
              <a:rPr lang="en-GB" smtClean="0"/>
              <a:t>07/10/2016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7E374-253D-4A45-B33C-C845B7495E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86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62B37-5553-44B8-B56C-D8C9290A2B03}" type="datetimeFigureOut">
              <a:rPr lang="en-GB" smtClean="0"/>
              <a:t>07/10/2016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7E374-253D-4A45-B33C-C845B7495E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298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62B37-5553-44B8-B56C-D8C9290A2B03}" type="datetimeFigureOut">
              <a:rPr lang="en-GB" smtClean="0"/>
              <a:t>07/10/2016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7E374-253D-4A45-B33C-C845B7495E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530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62B37-5553-44B8-B56C-D8C9290A2B03}" type="datetimeFigureOut">
              <a:rPr lang="en-GB" smtClean="0"/>
              <a:t>07/10/2016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7E374-253D-4A45-B33C-C845B7495E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4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62B37-5553-44B8-B56C-D8C9290A2B03}" type="datetimeFigureOut">
              <a:rPr lang="en-GB" smtClean="0"/>
              <a:t>07/10/2016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7E374-253D-4A45-B33C-C845B7495E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542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62B37-5553-44B8-B56C-D8C9290A2B03}" type="datetimeFigureOut">
              <a:rPr lang="en-GB" smtClean="0"/>
              <a:t>07/10/2016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7E374-253D-4A45-B33C-C845B7495E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698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62B37-5553-44B8-B56C-D8C9290A2B03}" type="datetimeFigureOut">
              <a:rPr lang="en-GB" smtClean="0"/>
              <a:t>07/10/2016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7E374-253D-4A45-B33C-C845B7495E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534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tif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9298" y="6193604"/>
            <a:ext cx="7405778" cy="7429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7188" y="6074125"/>
            <a:ext cx="5551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Image: Guildhall Art Gallery, City of London</a:t>
            </a:r>
            <a:endPara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1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7" name="Picture 1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28975" y="257175"/>
            <a:ext cx="603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Distance</a:t>
            </a:r>
            <a:endParaRPr lang="en-GB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7287" y="1047750"/>
            <a:ext cx="982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William </a:t>
            </a:r>
            <a:r>
              <a:rPr lang="en-GB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Ayerst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Ingram, </a:t>
            </a:r>
            <a:r>
              <a:rPr lang="en-GB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Evening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1898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88" y="1849474"/>
            <a:ext cx="6660000" cy="37922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62825" y="1611365"/>
            <a:ext cx="463436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Look: 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this painting of a sunset the light shapes the clouds and picks out the waves.  We can see for miles.  One far-off ship on the horizon gives us a sense of scale.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GB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 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1857 and 1865 there were four attempts to lay an Atlantic telegraph cable along the seabed between Valentia in Ireland and St John’s in Newfoundland, a distance </a:t>
            </a:r>
            <a:r>
              <a:rPr lang="en-GB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GB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</a:t>
            </a:r>
            <a:r>
              <a:rPr lang="en-GB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 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miles. 1866 saw a permanent link made successfully.  The ability to communicate quickly across such a vast distance was to have a great impact on the way distances of time and space were thought about in the nineteenth century.  They seemed to collapse.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13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9298" y="6193604"/>
            <a:ext cx="7405778" cy="7429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7188" y="6074125"/>
            <a:ext cx="5551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Image: Guildhall Art Gallery, City of London</a:t>
            </a:r>
            <a:endPara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1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7" name="Picture 1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28975" y="257175"/>
            <a:ext cx="603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Distance</a:t>
            </a:r>
            <a:endParaRPr lang="en-GB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7287" y="1047750"/>
            <a:ext cx="982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William </a:t>
            </a:r>
            <a:r>
              <a:rPr lang="en-GB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Ayerst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Ingram, </a:t>
            </a:r>
            <a:r>
              <a:rPr lang="en-GB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Evening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1898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544" y="1417082"/>
            <a:ext cx="5184000" cy="29517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893" y="3642143"/>
            <a:ext cx="5251008" cy="234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893" y="2067947"/>
            <a:ext cx="5760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Think: 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Write about the effect of Ingram including only the one almost invisible boat in this picture.  What does your attention focus on?  What seems important?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42187" y="4819577"/>
            <a:ext cx="5482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does Ingram tell us about the sea?  Can you describe it?  What does this tell you about the distance that the ship has </a:t>
            </a:r>
            <a:r>
              <a:rPr lang="en-GB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traveled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 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49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9298" y="6193604"/>
            <a:ext cx="7405778" cy="7429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7188" y="6074125"/>
            <a:ext cx="5551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Image: Guildhall Art Gallery, City of London</a:t>
            </a:r>
            <a:endPara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1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7" name="Picture 1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28975" y="257175"/>
            <a:ext cx="603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Distance</a:t>
            </a:r>
            <a:endParaRPr lang="en-GB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7287" y="1047750"/>
            <a:ext cx="982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William </a:t>
            </a:r>
            <a:r>
              <a:rPr lang="en-GB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Ayerst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Ingram, </a:t>
            </a:r>
            <a:r>
              <a:rPr lang="en-GB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Evening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1898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90"/>
          <a:stretch/>
        </p:blipFill>
        <p:spPr>
          <a:xfrm>
            <a:off x="590550" y="2951770"/>
            <a:ext cx="3705225" cy="27832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7324" y="1622882"/>
            <a:ext cx="2352676" cy="30584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19637" y="2314442"/>
            <a:ext cx="39338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Try: 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 at the ways in which Ingram paints the light on the surfaces of clouds and sea.  Can you copy it?</a:t>
            </a:r>
          </a:p>
          <a:p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 out for instances of light and shade playing </a:t>
            </a:r>
            <a:r>
              <a:rPr lang="en-GB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surfaces, 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picking out shapes.  Make colour sketches of them.  Look carefully at the range of colour as you work.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63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9298" y="6193604"/>
            <a:ext cx="7405778" cy="7429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7188" y="6074125"/>
            <a:ext cx="5551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Image: Guildhall Art Gallery, City of London</a:t>
            </a:r>
            <a:endPara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1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7" name="Picture 1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28975" y="257175"/>
            <a:ext cx="603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Distance</a:t>
            </a:r>
            <a:endParaRPr lang="en-GB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7287" y="1047750"/>
            <a:ext cx="982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William </a:t>
            </a:r>
            <a:r>
              <a:rPr lang="en-GB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Ayerst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Ingram, </a:t>
            </a:r>
            <a:r>
              <a:rPr lang="en-GB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Evening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1898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6899" y="1047750"/>
            <a:ext cx="1548000" cy="48440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8175" y="2869626"/>
            <a:ext cx="7229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More:  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examples of contemporary artists making use of light in their work.  You might like to start with James </a:t>
            </a:r>
            <a:r>
              <a:rPr lang="en-GB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Turrell’s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Deer Shelter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the Yorkshire Sculpture Park.  You could think about how he plays with distance as well as uses light. 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42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346</Words>
  <Application>Microsoft Office PowerPoint</Application>
  <PresentationFormat>Widescreen</PresentationFormat>
  <Paragraphs>21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E CHAPMAN</dc:creator>
  <cp:lastModifiedBy>PHILIP E CHAPMAN</cp:lastModifiedBy>
  <cp:revision>10</cp:revision>
  <dcterms:created xsi:type="dcterms:W3CDTF">2016-09-12T15:49:50Z</dcterms:created>
  <dcterms:modified xsi:type="dcterms:W3CDTF">2016-10-07T06:49:49Z</dcterms:modified>
</cp:coreProperties>
</file>