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1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8FF89-3A8D-4600-A2CD-C85D67D71A0A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1311-97BD-4517-A78A-0EFDCA662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030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8FF89-3A8D-4600-A2CD-C85D67D71A0A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1311-97BD-4517-A78A-0EFDCA662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751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8FF89-3A8D-4600-A2CD-C85D67D71A0A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1311-97BD-4517-A78A-0EFDCA662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595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8FF89-3A8D-4600-A2CD-C85D67D71A0A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1311-97BD-4517-A78A-0EFDCA662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688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8FF89-3A8D-4600-A2CD-C85D67D71A0A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1311-97BD-4517-A78A-0EFDCA662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573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8FF89-3A8D-4600-A2CD-C85D67D71A0A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1311-97BD-4517-A78A-0EFDCA662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59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8FF89-3A8D-4600-A2CD-C85D67D71A0A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1311-97BD-4517-A78A-0EFDCA662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36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8FF89-3A8D-4600-A2CD-C85D67D71A0A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1311-97BD-4517-A78A-0EFDCA662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049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8FF89-3A8D-4600-A2CD-C85D67D71A0A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1311-97BD-4517-A78A-0EFDCA662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873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8FF89-3A8D-4600-A2CD-C85D67D71A0A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1311-97BD-4517-A78A-0EFDCA662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009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8FF89-3A8D-4600-A2CD-C85D67D71A0A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1311-97BD-4517-A78A-0EFDCA662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146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8FF89-3A8D-4600-A2CD-C85D67D71A0A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81311-97BD-4517-A78A-0EFDCA662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51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9298" y="6193604"/>
            <a:ext cx="7405778" cy="742949"/>
          </a:xfrm>
          <a:prstGeom prst="rect">
            <a:avLst/>
          </a:prstGeom>
        </p:spPr>
      </p:pic>
      <p:pic>
        <p:nvPicPr>
          <p:cNvPr id="5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6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87188" y="6074125"/>
            <a:ext cx="5551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Image: Guildhall Art Gallery, City of London</a:t>
            </a:r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8975" y="257175"/>
            <a:ext cx="603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Transmission</a:t>
            </a:r>
            <a:endParaRPr lang="en-GB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7287" y="1047750"/>
            <a:ext cx="982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Frederic Leighton, </a:t>
            </a:r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Music Lesson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1877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450" y="1458587"/>
            <a:ext cx="4896000" cy="46935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6518" y="2651180"/>
            <a:ext cx="5381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Look: 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Telegraphy depended on rhythm and tempo for clarity, keeping each signal separate.  Transmission often muffled the message however.  In this painting an older woman, perhaps the mother, teaches a young girl to play an instrument called a </a:t>
            </a:r>
            <a:r>
              <a:rPr lang="en-GB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Saz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Leighton portrays the transmission of knowledge and we see both clear separation and  blending and mixing.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13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9298" y="6193604"/>
            <a:ext cx="7405778" cy="742949"/>
          </a:xfrm>
          <a:prstGeom prst="rect">
            <a:avLst/>
          </a:prstGeom>
        </p:spPr>
      </p:pic>
      <p:pic>
        <p:nvPicPr>
          <p:cNvPr id="5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6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87188" y="6074125"/>
            <a:ext cx="5551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Image: Guildhall Art Gallery, City of London</a:t>
            </a:r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8975" y="257175"/>
            <a:ext cx="603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Transmission</a:t>
            </a:r>
            <a:endParaRPr lang="en-GB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7287" y="1047750"/>
            <a:ext cx="982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Frederic Leighton, </a:t>
            </a:r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Music Lesson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1877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225" y="1954800"/>
            <a:ext cx="4320000" cy="35816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3"/>
          <a:stretch/>
        </p:blipFill>
        <p:spPr>
          <a:xfrm>
            <a:off x="5338050" y="4637190"/>
            <a:ext cx="4078650" cy="16359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6900" y="1424790"/>
            <a:ext cx="1008000" cy="48400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96762" y="1536561"/>
            <a:ext cx="4290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Think: 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Describe the relationship between the two people.  What does Leighton suggest about the transmission of knowledge?</a:t>
            </a:r>
          </a:p>
          <a:p>
            <a:endParaRPr lang="en-GB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Sketch the painting and place some examples of written music and the keys and strings of musical instruments </a:t>
            </a:r>
            <a:r>
              <a:rPr lang="en-GB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keys next 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it.  Annotate in detail the ways that he suggests the rhythms and creation of music in his composition.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60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9298" y="6193604"/>
            <a:ext cx="7405778" cy="742949"/>
          </a:xfrm>
          <a:prstGeom prst="rect">
            <a:avLst/>
          </a:prstGeom>
        </p:spPr>
      </p:pic>
      <p:pic>
        <p:nvPicPr>
          <p:cNvPr id="5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6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87188" y="6074125"/>
            <a:ext cx="5551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Image: Guildhall Art Gallery, City of London</a:t>
            </a:r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8975" y="257175"/>
            <a:ext cx="603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Transmission</a:t>
            </a:r>
            <a:endParaRPr lang="en-GB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7287" y="1047750"/>
            <a:ext cx="982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Frederic Leighton, </a:t>
            </a:r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Music Lesson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1877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400" y="1773653"/>
            <a:ext cx="7416000" cy="13823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7225" y="3533775"/>
            <a:ext cx="56673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Try: 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 up scenes of the transmission of knowledge and sketch or photograph them.  Create different relationships between the same characters in different versions of your scene.  </a:t>
            </a:r>
          </a:p>
          <a:p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you use your setting of composition to reflect what is being taught and learnt?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1925" y="3660394"/>
            <a:ext cx="2314575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7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9298" y="6193604"/>
            <a:ext cx="7405778" cy="742949"/>
          </a:xfrm>
          <a:prstGeom prst="rect">
            <a:avLst/>
          </a:prstGeom>
        </p:spPr>
      </p:pic>
      <p:pic>
        <p:nvPicPr>
          <p:cNvPr id="5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pic>
        <p:nvPicPr>
          <p:cNvPr id="6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181100" cy="118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87188" y="6074125"/>
            <a:ext cx="5551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Image: Guildhall Art Gallery, City of London</a:t>
            </a:r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8975" y="257175"/>
            <a:ext cx="603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Transmission</a:t>
            </a:r>
            <a:endParaRPr lang="en-GB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7287" y="1047750"/>
            <a:ext cx="982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Frederic Leighton, </a:t>
            </a:r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Music Lesson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1877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7287" y="2306951"/>
            <a:ext cx="4284000" cy="2996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70837" y="2591441"/>
            <a:ext cx="4286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More: 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 out about how contemporary artists use sound or rhythm in their work today.</a:t>
            </a:r>
          </a:p>
          <a:p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 if you can experience a sound installation and write about it in your sketchbook.  Is the space important to the work? How?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78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285</Words>
  <Application>Microsoft Office PowerPoint</Application>
  <PresentationFormat>Custom</PresentationFormat>
  <Paragraphs>22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E CHAPMAN</dc:creator>
  <cp:lastModifiedBy>Cassie</cp:lastModifiedBy>
  <cp:revision>7</cp:revision>
  <dcterms:created xsi:type="dcterms:W3CDTF">2016-09-14T13:04:31Z</dcterms:created>
  <dcterms:modified xsi:type="dcterms:W3CDTF">2016-10-06T10:49:24Z</dcterms:modified>
</cp:coreProperties>
</file>